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65" r:id="rId5"/>
    <p:sldMasterId id="2147483771" r:id="rId6"/>
  </p:sldMasterIdLst>
  <p:notesMasterIdLst>
    <p:notesMasterId r:id="rId21"/>
  </p:notesMasterIdLst>
  <p:handoutMasterIdLst>
    <p:handoutMasterId r:id="rId22"/>
  </p:handoutMasterIdLst>
  <p:sldIdLst>
    <p:sldId id="258" r:id="rId7"/>
    <p:sldId id="270" r:id="rId8"/>
    <p:sldId id="271" r:id="rId9"/>
    <p:sldId id="279" r:id="rId10"/>
    <p:sldId id="289" r:id="rId11"/>
    <p:sldId id="293" r:id="rId12"/>
    <p:sldId id="297" r:id="rId13"/>
    <p:sldId id="295" r:id="rId14"/>
    <p:sldId id="296" r:id="rId15"/>
    <p:sldId id="298" r:id="rId16"/>
    <p:sldId id="280" r:id="rId17"/>
    <p:sldId id="299" r:id="rId18"/>
    <p:sldId id="300" r:id="rId19"/>
    <p:sldId id="269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CDFF"/>
    <a:srgbClr val="00B4FA"/>
    <a:srgbClr val="F2F6F7"/>
    <a:srgbClr val="F7F7F7"/>
    <a:srgbClr val="007D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ACFCB-E9CB-4B17-8A68-FCC631B2D331}" v="499" dt="2025-03-10T08:34:28.857"/>
    <p1510:client id="{6B2B90D8-AD6F-A742-AA26-C5DD2985B906}" v="167" dt="2025-03-10T08:32:26.265"/>
    <p1510:client id="{B3A5F80F-C902-4422-83D0-F5C97A8B0CE4}" v="345" dt="2025-03-10T08:45:59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/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/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8D0A5-D2D8-1519-9A23-D08A3EA3D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B988B-ED9C-DDB1-E531-F0320262F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D2272-B3B5-7543-82D9-8BC42A9CB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6F0BB-922E-C330-9046-8328EF0F4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7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2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4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B11C69CE-4771-4BFA-AD70-0E51ABA58D6D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5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258B73AF-3955-4569-8B4F-B329360A9CBD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5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31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3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2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0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43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4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ADC8C146-0A20-4029-98D5-9A42EEDF8B24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9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12A2F-57DF-45DA-A7E9-678FD33267B9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766791B-F730-470C-BD5E-FFF8D449589F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84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3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E5AD3D17-73C9-402C-91E7-BA73E6829C50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C77A7CDD-9512-40CC-9351-FC0DE186CFBD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2DB3EA1-DD0C-4B8D-8364-52024B4530F1}" type="datetime1">
              <a:rPr lang="en-US" smtClean="0"/>
              <a:t>4/18/2025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95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82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7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8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9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0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03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4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27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 dirty="0"/>
              <a:t>03/10/2025</a:t>
            </a:r>
            <a:fld id="{8A60B404-9532-4DA8-8A40-EC339A5BE635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87CFF128-BAC7-4E0D-8F77-28A571D93B6F}" type="datetime1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6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157987AA-E4E6-4FC1-BAD8-09A952212C58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642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8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33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55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5704" y="1425930"/>
            <a:ext cx="9933093" cy="282065"/>
          </a:xfrm>
        </p:spPr>
        <p:txBody>
          <a:bodyPr lIns="0" tIns="0" rIns="0" bIns="0"/>
          <a:lstStyle>
            <a:lvl1pPr>
              <a:defRPr sz="1833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451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7711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39801"/>
            <a:ext cx="10820400" cy="58033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569387"/>
          </a:xfrm>
        </p:spPr>
        <p:txBody>
          <a:bodyPr lIns="0" tIns="0" rIns="0" bIns="0"/>
          <a:lstStyle>
            <a:lvl1pPr>
              <a:defRPr sz="370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7182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746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F25B-70F5-5155-9A33-599A1A759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A0FE9-B010-1EF6-60DC-4CAE6963A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E646-08B4-0B0C-4142-1808CB0B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D399-D0F6-8C66-EDB6-5DAC6E6E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1EE1A-519C-6718-0FF1-8EB640EA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5321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C910-976B-ED5B-11AF-E8DFEABD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F16F-914C-4A99-7CDE-734189442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E5F0C-4268-296B-8DAD-801264DB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DAA89-B8B6-BDB1-93BA-3ACF1D2D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624D-0466-15A9-A83F-16B98ED21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0923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24FC-A9D5-BBE1-64C2-2D0F0F37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37E95-31A4-C45E-DAD3-54BD4FD1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DEAAC-EAD8-E8C6-E875-7EBF6504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F22A-805D-FB64-5DA0-5BF69846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04CD-912E-6676-FEDB-0DA4BAA4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222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3E65-4546-1DF5-7720-7799646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2863-BD8C-0B97-8B3D-EF8D61D97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FCAA8-0B4C-F605-61F9-A18EE059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583B0-C701-84B2-D638-B48406303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26CB1-9E12-466C-820E-7D844256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5EE1-7647-0BC1-C599-540F4BBE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8948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DA0-0033-B11D-4341-0B662B47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34031-400F-F63D-4AE0-62D1A625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E069C-7385-5243-3E48-E3DB56A91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7DC05-D6AC-D006-0505-CFA89D983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98C54-6943-A5C6-0898-60E5C65A2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11CFB-8DAA-2668-EAED-F9C0C99A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73FB2-ECDE-AF6A-05E7-390D6AB1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6F866-7FDB-BB17-F12F-6C1325E9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9051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232-9454-5374-C122-BE5C4F25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ED0A4-667C-160B-AFCE-C7D6B643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74E4F-56C6-1F57-08C5-9AAA0A46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427D4-9FDF-D093-B8CB-7F199BBA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4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68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6F682-DBF6-E3DC-F3E9-F3918BFA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33363-015D-3F4D-D04C-85E7CB10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55FAC-1329-38C0-7FB5-372F76DF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55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070B-243B-3CEC-45E5-043090C0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571A6-7CE3-F605-C8C8-BBBF19E6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62E39-7D1B-8C2B-B2C9-23A0D581E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B0F0-62C9-6A02-25DB-5E6461E6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064DC-2652-6000-1623-406A3A71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73C96-688B-B579-52D4-187BA37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912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92DE-A982-B3D3-5783-5707F0A2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34BC7-F4D6-1891-ECCF-E07D48C37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7E044-FE3F-9A2C-E89B-5C6B0DDF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7F040-0758-62C2-0D60-DD2CA0CD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E1A85-3370-1199-CBEE-9E6A8182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E7B8B-3616-0CDB-883B-D33AABDE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1667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8D98-E763-0B0F-D8FA-42B85E5F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5A7CF-9A07-F3D9-F350-6DC6D3110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97C88-2A9C-AA86-374A-CC867C56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05065-7130-EEEA-86FF-24290647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5B8E-017A-981D-DF2E-96B3D719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7614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4D8A7-F678-CF74-5B56-A8C941ADB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3552-371E-5F67-2D5C-6A50D0FBC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C9A6-B4C4-FB2E-DC5C-152D4020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659A-F907-5D25-D509-E4BE456B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9DB9-4717-3CB8-1628-416BEE95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99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 dirty="0"/>
              <a:t>03/10/2025</a:t>
            </a:r>
            <a:fld id="{4D63035D-22A0-4334-A9AE-2457016C8B47}" type="datetime1">
              <a:rPr lang="en-US" smtClean="0"/>
              <a:t>4/18/2025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4/18/2025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650" r:id="rId5"/>
    <p:sldLayoutId id="2147483711" r:id="rId6"/>
    <p:sldLayoutId id="2147483654" r:id="rId7"/>
    <p:sldLayoutId id="2147483758" r:id="rId8"/>
    <p:sldLayoutId id="2147483759" r:id="rId9"/>
    <p:sldLayoutId id="2147483705" r:id="rId10"/>
    <p:sldLayoutId id="21474837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56" r:id="rId40"/>
    <p:sldLayoutId id="214748375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763" r:id="rId48"/>
    <p:sldLayoutId id="2147483760" r:id="rId49"/>
    <p:sldLayoutId id="2147483699" r:id="rId50"/>
    <p:sldLayoutId id="2147483762" r:id="rId51"/>
    <p:sldLayoutId id="2147483761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661" r:id="rId5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5026" y="1146953"/>
            <a:ext cx="6176433" cy="85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5704" y="1425930"/>
            <a:ext cx="9933093" cy="4231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476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F6387-6C11-793D-F7A1-C8514174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75A9C-7B83-0A7E-9F8B-AE5DBF488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87562-3A68-F279-A989-2E2D0AE4A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EEAA-6017-45A3-B2E8-4B6025D13036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9A09-5827-DE53-DF94-D09CF2653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20B29-06FB-9CDA-0CBC-D6C34CE07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8899-7018-4C26-AEFF-380DC650F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25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ling-muffin-c955d7.netlify.app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88018"/>
            <a:ext cx="5638800" cy="1730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 marR="3387">
              <a:lnSpc>
                <a:spcPts val="4627"/>
              </a:lnSpc>
              <a:tabLst>
                <a:tab pos="1104955" algn="l"/>
                <a:tab pos="3115466" algn="l"/>
                <a:tab pos="3872424" algn="l"/>
                <a:tab pos="4000277" algn="l"/>
                <a:tab pos="5857110" algn="l"/>
              </a:tabLst>
            </a:pPr>
            <a:r>
              <a:rPr lang="en-US" spc="-17" dirty="0">
                <a:solidFill>
                  <a:srgbClr val="FF0000"/>
                </a:solidFill>
              </a:rPr>
              <a:t>Unified mentor </a:t>
            </a:r>
            <a:r>
              <a:rPr lang="en-US" spc="-17" dirty="0" err="1">
                <a:solidFill>
                  <a:srgbClr val="FF0000"/>
                </a:solidFill>
              </a:rPr>
              <a:t>FrontEnd</a:t>
            </a:r>
            <a:r>
              <a:rPr lang="en-US" spc="-17" dirty="0">
                <a:solidFill>
                  <a:srgbClr val="FF0000"/>
                </a:solidFill>
              </a:rPr>
              <a:t> Development Internship </a:t>
            </a:r>
            <a:r>
              <a:rPr spc="-7" dirty="0"/>
              <a:t>:</a:t>
            </a:r>
            <a:br>
              <a:rPr lang="en-US" spc="-7" dirty="0"/>
            </a:br>
            <a:endParaRPr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743947" y="2369961"/>
            <a:ext cx="5478573" cy="142432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presentation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showcases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project: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Virtual Pet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Simulator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utilize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HTML,</a:t>
            </a:r>
            <a:r>
              <a:rPr kumimoji="0" lang="en-US" sz="1500" b="1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CSS,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1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JavaScript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demonstrating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coding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skills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experience.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highlight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ability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create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interactive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engaging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applications,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showcasing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passion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for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commitment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building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quality,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user-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friendly</a:t>
            </a:r>
            <a:r>
              <a:rPr kumimoji="0" lang="en-US" sz="1500" b="0" i="0" u="none" strike="noStrike" kern="0" cap="none" spc="-1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website.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323" y="5467054"/>
            <a:ext cx="309033" cy="309033"/>
            <a:chOff x="987484" y="8200580"/>
            <a:chExt cx="463550" cy="463550"/>
          </a:xfrm>
        </p:grpSpPr>
        <p:sp>
          <p:nvSpPr>
            <p:cNvPr id="6" name="object 6"/>
            <p:cNvSpPr/>
            <p:nvPr/>
          </p:nvSpPr>
          <p:spPr>
            <a:xfrm>
              <a:off x="992237" y="8205343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0" y="0"/>
                  </a:moveTo>
                  <a:lnTo>
                    <a:pt x="181083" y="4607"/>
                  </a:lnTo>
                  <a:lnTo>
                    <a:pt x="138512" y="17822"/>
                  </a:lnTo>
                  <a:lnTo>
                    <a:pt x="99989" y="38731"/>
                  </a:lnTo>
                  <a:lnTo>
                    <a:pt x="66424" y="66424"/>
                  </a:lnTo>
                  <a:lnTo>
                    <a:pt x="38731" y="99987"/>
                  </a:lnTo>
                  <a:lnTo>
                    <a:pt x="17822" y="138510"/>
                  </a:lnTo>
                  <a:lnTo>
                    <a:pt x="4607" y="181079"/>
                  </a:lnTo>
                  <a:lnTo>
                    <a:pt x="0" y="226783"/>
                  </a:lnTo>
                  <a:lnTo>
                    <a:pt x="4607" y="272496"/>
                  </a:lnTo>
                  <a:lnTo>
                    <a:pt x="17822" y="315080"/>
                  </a:lnTo>
                  <a:lnTo>
                    <a:pt x="38731" y="353621"/>
                  </a:lnTo>
                  <a:lnTo>
                    <a:pt x="66424" y="387205"/>
                  </a:lnTo>
                  <a:lnTo>
                    <a:pt x="99989" y="414917"/>
                  </a:lnTo>
                  <a:lnTo>
                    <a:pt x="138512" y="435843"/>
                  </a:lnTo>
                  <a:lnTo>
                    <a:pt x="181083" y="449070"/>
                  </a:lnTo>
                  <a:lnTo>
                    <a:pt x="226790" y="453682"/>
                  </a:lnTo>
                  <a:lnTo>
                    <a:pt x="272500" y="449070"/>
                  </a:lnTo>
                  <a:lnTo>
                    <a:pt x="315082" y="435843"/>
                  </a:lnTo>
                  <a:lnTo>
                    <a:pt x="353621" y="414917"/>
                  </a:lnTo>
                  <a:lnTo>
                    <a:pt x="387203" y="387205"/>
                  </a:lnTo>
                  <a:lnTo>
                    <a:pt x="414913" y="353621"/>
                  </a:lnTo>
                  <a:lnTo>
                    <a:pt x="435838" y="315080"/>
                  </a:lnTo>
                  <a:lnTo>
                    <a:pt x="449064" y="272496"/>
                  </a:lnTo>
                  <a:lnTo>
                    <a:pt x="453675" y="226783"/>
                  </a:lnTo>
                  <a:lnTo>
                    <a:pt x="449064" y="181079"/>
                  </a:lnTo>
                  <a:lnTo>
                    <a:pt x="435838" y="138510"/>
                  </a:lnTo>
                  <a:lnTo>
                    <a:pt x="414913" y="99987"/>
                  </a:lnTo>
                  <a:lnTo>
                    <a:pt x="387203" y="66424"/>
                  </a:lnTo>
                  <a:lnTo>
                    <a:pt x="353621" y="38731"/>
                  </a:lnTo>
                  <a:lnTo>
                    <a:pt x="315082" y="17822"/>
                  </a:lnTo>
                  <a:lnTo>
                    <a:pt x="272500" y="4607"/>
                  </a:lnTo>
                  <a:lnTo>
                    <a:pt x="226790" y="0"/>
                  </a:lnTo>
                  <a:close/>
                </a:path>
              </a:pathLst>
            </a:custGeom>
            <a:solidFill>
              <a:srgbClr val="172F18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87484" y="8200580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28560" y="462892"/>
                  </a:moveTo>
                  <a:lnTo>
                    <a:pt x="228875" y="463207"/>
                  </a:lnTo>
                  <a:lnTo>
                    <a:pt x="232652" y="463207"/>
                  </a:lnTo>
                  <a:lnTo>
                    <a:pt x="228560" y="462892"/>
                  </a:lnTo>
                  <a:close/>
                </a:path>
                <a:path w="463550" h="463550">
                  <a:moveTo>
                    <a:pt x="231637" y="453682"/>
                  </a:moveTo>
                  <a:lnTo>
                    <a:pt x="228875" y="453682"/>
                  </a:lnTo>
                  <a:lnTo>
                    <a:pt x="226780" y="455764"/>
                  </a:lnTo>
                  <a:lnTo>
                    <a:pt x="226780" y="461111"/>
                  </a:lnTo>
                  <a:lnTo>
                    <a:pt x="228560" y="462892"/>
                  </a:lnTo>
                  <a:lnTo>
                    <a:pt x="232652" y="463207"/>
                  </a:lnTo>
                  <a:lnTo>
                    <a:pt x="231637" y="463207"/>
                  </a:lnTo>
                  <a:lnTo>
                    <a:pt x="231637" y="453682"/>
                  </a:lnTo>
                  <a:close/>
                </a:path>
                <a:path w="463550" h="463550">
                  <a:moveTo>
                    <a:pt x="456237" y="227355"/>
                  </a:moveTo>
                  <a:lnTo>
                    <a:pt x="454618" y="228219"/>
                  </a:lnTo>
                  <a:lnTo>
                    <a:pt x="453570" y="229844"/>
                  </a:lnTo>
                  <a:lnTo>
                    <a:pt x="453570" y="231648"/>
                  </a:lnTo>
                  <a:lnTo>
                    <a:pt x="449061" y="276382"/>
                  </a:lnTo>
                  <a:lnTo>
                    <a:pt x="436130" y="318054"/>
                  </a:lnTo>
                  <a:lnTo>
                    <a:pt x="415667" y="355769"/>
                  </a:lnTo>
                  <a:lnTo>
                    <a:pt x="388562" y="388632"/>
                  </a:lnTo>
                  <a:lnTo>
                    <a:pt x="355706" y="415750"/>
                  </a:lnTo>
                  <a:lnTo>
                    <a:pt x="317990" y="436227"/>
                  </a:lnTo>
                  <a:lnTo>
                    <a:pt x="276305" y="449169"/>
                  </a:lnTo>
                  <a:lnTo>
                    <a:pt x="231637" y="453682"/>
                  </a:lnTo>
                  <a:lnTo>
                    <a:pt x="231637" y="463207"/>
                  </a:lnTo>
                  <a:lnTo>
                    <a:pt x="230629" y="463207"/>
                  </a:lnTo>
                  <a:lnTo>
                    <a:pt x="233752" y="462892"/>
                  </a:lnTo>
                  <a:lnTo>
                    <a:pt x="234524" y="462892"/>
                  </a:lnTo>
                  <a:lnTo>
                    <a:pt x="236305" y="461111"/>
                  </a:lnTo>
                  <a:lnTo>
                    <a:pt x="236305" y="455764"/>
                  </a:lnTo>
                  <a:lnTo>
                    <a:pt x="234209" y="453682"/>
                  </a:lnTo>
                  <a:lnTo>
                    <a:pt x="293495" y="453682"/>
                  </a:lnTo>
                  <a:lnTo>
                    <a:pt x="360993" y="423614"/>
                  </a:lnTo>
                  <a:lnTo>
                    <a:pt x="395302" y="395336"/>
                  </a:lnTo>
                  <a:lnTo>
                    <a:pt x="423607" y="361057"/>
                  </a:lnTo>
                  <a:lnTo>
                    <a:pt x="444978" y="321711"/>
                  </a:lnTo>
                  <a:lnTo>
                    <a:pt x="458482" y="278229"/>
                  </a:lnTo>
                  <a:lnTo>
                    <a:pt x="462757" y="235839"/>
                  </a:lnTo>
                  <a:lnTo>
                    <a:pt x="460523" y="235839"/>
                  </a:lnTo>
                  <a:lnTo>
                    <a:pt x="458428" y="231648"/>
                  </a:lnTo>
                  <a:lnTo>
                    <a:pt x="457481" y="229844"/>
                  </a:lnTo>
                  <a:lnTo>
                    <a:pt x="456237" y="227355"/>
                  </a:lnTo>
                  <a:close/>
                </a:path>
                <a:path w="463550" h="463550">
                  <a:moveTo>
                    <a:pt x="234524" y="462892"/>
                  </a:moveTo>
                  <a:lnTo>
                    <a:pt x="233752" y="462892"/>
                  </a:lnTo>
                  <a:lnTo>
                    <a:pt x="230629" y="463207"/>
                  </a:lnTo>
                  <a:lnTo>
                    <a:pt x="234209" y="463207"/>
                  </a:lnTo>
                  <a:lnTo>
                    <a:pt x="234524" y="46289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184337" y="4762"/>
                  </a:lnTo>
                  <a:lnTo>
                    <a:pt x="184712" y="4762"/>
                  </a:lnTo>
                  <a:lnTo>
                    <a:pt x="141435" y="18203"/>
                  </a:lnTo>
                  <a:lnTo>
                    <a:pt x="102104" y="39558"/>
                  </a:lnTo>
                  <a:lnTo>
                    <a:pt x="67831" y="67838"/>
                  </a:lnTo>
                  <a:lnTo>
                    <a:pt x="39550" y="102110"/>
                  </a:lnTo>
                  <a:lnTo>
                    <a:pt x="18194" y="141440"/>
                  </a:lnTo>
                  <a:lnTo>
                    <a:pt x="4696" y="184897"/>
                  </a:lnTo>
                  <a:lnTo>
                    <a:pt x="161" y="229844"/>
                  </a:lnTo>
                  <a:lnTo>
                    <a:pt x="0" y="231648"/>
                  </a:lnTo>
                  <a:lnTo>
                    <a:pt x="4696" y="278229"/>
                  </a:lnTo>
                  <a:lnTo>
                    <a:pt x="18195" y="321711"/>
                  </a:lnTo>
                  <a:lnTo>
                    <a:pt x="39555" y="361057"/>
                  </a:lnTo>
                  <a:lnTo>
                    <a:pt x="67843" y="395336"/>
                  </a:lnTo>
                  <a:lnTo>
                    <a:pt x="102127" y="423614"/>
                  </a:lnTo>
                  <a:lnTo>
                    <a:pt x="141476" y="444957"/>
                  </a:lnTo>
                  <a:lnTo>
                    <a:pt x="184956" y="458431"/>
                  </a:lnTo>
                  <a:lnTo>
                    <a:pt x="228560" y="462892"/>
                  </a:lnTo>
                  <a:lnTo>
                    <a:pt x="226780" y="461111"/>
                  </a:lnTo>
                  <a:lnTo>
                    <a:pt x="226780" y="455764"/>
                  </a:lnTo>
                  <a:lnTo>
                    <a:pt x="228875" y="453682"/>
                  </a:lnTo>
                  <a:lnTo>
                    <a:pt x="231542" y="453682"/>
                  </a:lnTo>
                  <a:lnTo>
                    <a:pt x="186808" y="449169"/>
                  </a:lnTo>
                  <a:lnTo>
                    <a:pt x="145139" y="436227"/>
                  </a:lnTo>
                  <a:lnTo>
                    <a:pt x="107430" y="415750"/>
                  </a:lnTo>
                  <a:lnTo>
                    <a:pt x="74573" y="388632"/>
                  </a:lnTo>
                  <a:lnTo>
                    <a:pt x="47463" y="355769"/>
                  </a:lnTo>
                  <a:lnTo>
                    <a:pt x="26990" y="318054"/>
                  </a:lnTo>
                  <a:lnTo>
                    <a:pt x="14048" y="276382"/>
                  </a:lnTo>
                  <a:lnTo>
                    <a:pt x="9524" y="231648"/>
                  </a:lnTo>
                  <a:lnTo>
                    <a:pt x="9850" y="228219"/>
                  </a:lnTo>
                  <a:lnTo>
                    <a:pt x="14020" y="186880"/>
                  </a:lnTo>
                  <a:lnTo>
                    <a:pt x="26954" y="145184"/>
                  </a:lnTo>
                  <a:lnTo>
                    <a:pt x="47429" y="107453"/>
                  </a:lnTo>
                  <a:lnTo>
                    <a:pt x="74548" y="74580"/>
                  </a:lnTo>
                  <a:lnTo>
                    <a:pt x="107413" y="47458"/>
                  </a:lnTo>
                  <a:lnTo>
                    <a:pt x="145131" y="26979"/>
                  </a:lnTo>
                  <a:lnTo>
                    <a:pt x="186805" y="14037"/>
                  </a:lnTo>
                  <a:lnTo>
                    <a:pt x="231542" y="9525"/>
                  </a:lnTo>
                  <a:lnTo>
                    <a:pt x="230113" y="9525"/>
                  </a:lnTo>
                  <a:lnTo>
                    <a:pt x="228685" y="8851"/>
                  </a:lnTo>
                  <a:lnTo>
                    <a:pt x="227827" y="7708"/>
                  </a:lnTo>
                  <a:lnTo>
                    <a:pt x="231542" y="4762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93495" y="453682"/>
                  </a:moveTo>
                  <a:lnTo>
                    <a:pt x="234209" y="453682"/>
                  </a:lnTo>
                  <a:lnTo>
                    <a:pt x="236305" y="455764"/>
                  </a:lnTo>
                  <a:lnTo>
                    <a:pt x="236305" y="461111"/>
                  </a:lnTo>
                  <a:lnTo>
                    <a:pt x="234524" y="462892"/>
                  </a:lnTo>
                  <a:lnTo>
                    <a:pt x="233752" y="462892"/>
                  </a:lnTo>
                  <a:lnTo>
                    <a:pt x="277997" y="458431"/>
                  </a:lnTo>
                  <a:lnTo>
                    <a:pt x="278193" y="458431"/>
                  </a:lnTo>
                  <a:lnTo>
                    <a:pt x="293495" y="453682"/>
                  </a:lnTo>
                  <a:close/>
                </a:path>
                <a:path w="463550" h="463550">
                  <a:moveTo>
                    <a:pt x="462767" y="227355"/>
                  </a:moveTo>
                  <a:lnTo>
                    <a:pt x="456237" y="227355"/>
                  </a:lnTo>
                  <a:lnTo>
                    <a:pt x="457481" y="229844"/>
                  </a:lnTo>
                  <a:lnTo>
                    <a:pt x="458428" y="231648"/>
                  </a:lnTo>
                  <a:lnTo>
                    <a:pt x="460523" y="235839"/>
                  </a:lnTo>
                  <a:lnTo>
                    <a:pt x="462142" y="234975"/>
                  </a:lnTo>
                  <a:lnTo>
                    <a:pt x="462973" y="233696"/>
                  </a:lnTo>
                  <a:lnTo>
                    <a:pt x="463180" y="231648"/>
                  </a:lnTo>
                  <a:lnTo>
                    <a:pt x="462854" y="228219"/>
                  </a:lnTo>
                  <a:lnTo>
                    <a:pt x="462767" y="227355"/>
                  </a:lnTo>
                  <a:close/>
                </a:path>
                <a:path w="463550" h="463550">
                  <a:moveTo>
                    <a:pt x="462973" y="233696"/>
                  </a:moveTo>
                  <a:lnTo>
                    <a:pt x="462142" y="234975"/>
                  </a:lnTo>
                  <a:lnTo>
                    <a:pt x="460523" y="235839"/>
                  </a:lnTo>
                  <a:lnTo>
                    <a:pt x="462757" y="235839"/>
                  </a:lnTo>
                  <a:lnTo>
                    <a:pt x="462973" y="233696"/>
                  </a:lnTo>
                  <a:close/>
                </a:path>
                <a:path w="463550" h="463550">
                  <a:moveTo>
                    <a:pt x="463190" y="231648"/>
                  </a:moveTo>
                  <a:lnTo>
                    <a:pt x="463007" y="233362"/>
                  </a:lnTo>
                  <a:lnTo>
                    <a:pt x="462973" y="233696"/>
                  </a:lnTo>
                  <a:lnTo>
                    <a:pt x="463190" y="233362"/>
                  </a:lnTo>
                  <a:lnTo>
                    <a:pt x="463190" y="231648"/>
                  </a:lnTo>
                  <a:close/>
                </a:path>
                <a:path w="463550" h="463550">
                  <a:moveTo>
                    <a:pt x="233369" y="184"/>
                  </a:moveTo>
                  <a:lnTo>
                    <a:pt x="234400" y="660"/>
                  </a:lnTo>
                  <a:lnTo>
                    <a:pt x="235257" y="1803"/>
                  </a:lnTo>
                  <a:lnTo>
                    <a:pt x="231542" y="4762"/>
                  </a:lnTo>
                  <a:lnTo>
                    <a:pt x="231542" y="9525"/>
                  </a:lnTo>
                  <a:lnTo>
                    <a:pt x="276309" y="14037"/>
                  </a:lnTo>
                  <a:lnTo>
                    <a:pt x="318004" y="26979"/>
                  </a:lnTo>
                  <a:lnTo>
                    <a:pt x="355731" y="47458"/>
                  </a:lnTo>
                  <a:lnTo>
                    <a:pt x="388597" y="74580"/>
                  </a:lnTo>
                  <a:lnTo>
                    <a:pt x="415708" y="107453"/>
                  </a:lnTo>
                  <a:lnTo>
                    <a:pt x="436170" y="145184"/>
                  </a:lnTo>
                  <a:lnTo>
                    <a:pt x="449089" y="186880"/>
                  </a:lnTo>
                  <a:lnTo>
                    <a:pt x="453570" y="231648"/>
                  </a:lnTo>
                  <a:lnTo>
                    <a:pt x="453570" y="229844"/>
                  </a:lnTo>
                  <a:lnTo>
                    <a:pt x="454618" y="228219"/>
                  </a:lnTo>
                  <a:lnTo>
                    <a:pt x="456237" y="227355"/>
                  </a:lnTo>
                  <a:lnTo>
                    <a:pt x="462767" y="227355"/>
                  </a:lnTo>
                  <a:lnTo>
                    <a:pt x="458483" y="184897"/>
                  </a:lnTo>
                  <a:lnTo>
                    <a:pt x="444984" y="141440"/>
                  </a:lnTo>
                  <a:lnTo>
                    <a:pt x="423624" y="102110"/>
                  </a:lnTo>
                  <a:lnTo>
                    <a:pt x="395336" y="67838"/>
                  </a:lnTo>
                  <a:lnTo>
                    <a:pt x="361052" y="39558"/>
                  </a:lnTo>
                  <a:lnTo>
                    <a:pt x="321704" y="18203"/>
                  </a:lnTo>
                  <a:lnTo>
                    <a:pt x="278404" y="4762"/>
                  </a:lnTo>
                  <a:lnTo>
                    <a:pt x="278779" y="4762"/>
                  </a:lnTo>
                  <a:lnTo>
                    <a:pt x="233369" y="184"/>
                  </a:lnTo>
                  <a:close/>
                </a:path>
                <a:path w="463550" h="463550">
                  <a:moveTo>
                    <a:pt x="231542" y="4762"/>
                  </a:moveTo>
                  <a:lnTo>
                    <a:pt x="227827" y="7708"/>
                  </a:lnTo>
                  <a:lnTo>
                    <a:pt x="228685" y="8851"/>
                  </a:lnTo>
                  <a:lnTo>
                    <a:pt x="230113" y="9525"/>
                  </a:lnTo>
                  <a:lnTo>
                    <a:pt x="231542" y="9525"/>
                  </a:lnTo>
                  <a:lnTo>
                    <a:pt x="231542" y="476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231542" y="4762"/>
                  </a:lnTo>
                  <a:lnTo>
                    <a:pt x="235257" y="1803"/>
                  </a:lnTo>
                  <a:lnTo>
                    <a:pt x="234400" y="660"/>
                  </a:lnTo>
                  <a:lnTo>
                    <a:pt x="233369" y="184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32971" y="0"/>
                  </a:moveTo>
                  <a:lnTo>
                    <a:pt x="231542" y="0"/>
                  </a:lnTo>
                  <a:lnTo>
                    <a:pt x="233369" y="184"/>
                  </a:lnTo>
                  <a:lnTo>
                    <a:pt x="232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0804" y="5566096"/>
            <a:ext cx="84243" cy="179109"/>
          </a:xfrm>
          <a:prstGeom prst="rect">
            <a:avLst/>
          </a:prstGeom>
        </p:spPr>
        <p:txBody>
          <a:bodyPr vert="horz" wrap="square" lIns="0" tIns="24977" rIns="0" bIns="0" rtlCol="0">
            <a:spAutoFit/>
          </a:bodyPr>
          <a:lstStyle/>
          <a:p>
            <a:pPr marL="12701" marR="3387" lvl="0" indent="-4657" algn="l" defTabSz="609630" rtl="0" eaLnBrk="1" fontAlgn="auto" latinLnBrk="0" hangingPunct="1">
              <a:lnSpc>
                <a:spcPts val="627"/>
              </a:lnSpc>
              <a:spcBef>
                <a:spcPts val="1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33" b="0" i="0" u="none" strike="noStrike" kern="0" cap="none" spc="-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 R</a:t>
            </a:r>
            <a:endParaRPr kumimoji="0" sz="6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471" y="5423300"/>
            <a:ext cx="2827020" cy="604375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102875" marR="0" lvl="0" indent="0" algn="l" defTabSz="60963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Mandadi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Rohit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Reddy</a:t>
            </a:r>
            <a:endParaRPr kumimoji="0" sz="18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467" marR="0" lvl="0" indent="0" algn="l" defTabSz="609630" rtl="0" eaLnBrk="1" fontAlgn="auto" latinLnBrk="0" hangingPunct="1">
              <a:lnSpc>
                <a:spcPct val="100000"/>
              </a:lnSpc>
              <a:spcBef>
                <a:spcPts val="28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Internship</a:t>
            </a:r>
            <a:r>
              <a:rPr kumimoji="0" sz="1500" b="0" i="0" u="none" strike="noStrike" kern="0" cap="none" spc="-3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ID:</a:t>
            </a:r>
            <a:r>
              <a:rPr kumimoji="0" sz="1500" b="0" i="0" u="none" strike="noStrike" kern="0" cap="none" spc="-33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UMIP278665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E4B8AED-91FD-7B68-D73E-5A309759C0F7}"/>
              </a:ext>
            </a:extLst>
          </p:cNvPr>
          <p:cNvSpPr/>
          <p:nvPr/>
        </p:nvSpPr>
        <p:spPr>
          <a:xfrm>
            <a:off x="6263341" y="2494665"/>
            <a:ext cx="3100341" cy="1981200"/>
          </a:xfrm>
          <a:prstGeom prst="diamond">
            <a:avLst/>
          </a:prstGeom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6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Web Development Showcase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6C32AD38-B50A-CC95-079B-58339DA6F2A4}"/>
              </a:ext>
            </a:extLst>
          </p:cNvPr>
          <p:cNvSpPr/>
          <p:nvPr/>
        </p:nvSpPr>
        <p:spPr>
          <a:xfrm>
            <a:off x="6764380" y="1387205"/>
            <a:ext cx="1416794" cy="812800"/>
          </a:xfrm>
          <a:prstGeom prst="diamond">
            <a:avLst/>
          </a:prstGeom>
          <a:solidFill>
            <a:srgbClr val="92D050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Music Player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06C26DF-B02C-05E5-E6C6-D477D1B98499}"/>
              </a:ext>
            </a:extLst>
          </p:cNvPr>
          <p:cNvSpPr/>
          <p:nvPr/>
        </p:nvSpPr>
        <p:spPr>
          <a:xfrm>
            <a:off x="5639641" y="1381115"/>
            <a:ext cx="1373635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Recipe Book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6BD3411-5DEC-95FF-0CF5-1492EB624752}"/>
              </a:ext>
            </a:extLst>
          </p:cNvPr>
          <p:cNvSpPr/>
          <p:nvPr/>
        </p:nvSpPr>
        <p:spPr>
          <a:xfrm>
            <a:off x="9296400" y="1416650"/>
            <a:ext cx="1525186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CA06A9B7-09A0-A8C9-C29E-1276BC4C62B6}"/>
              </a:ext>
            </a:extLst>
          </p:cNvPr>
          <p:cNvSpPr/>
          <p:nvPr/>
        </p:nvSpPr>
        <p:spPr>
          <a:xfrm>
            <a:off x="7996491" y="1387205"/>
            <a:ext cx="1739856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Resume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2FF69CDF-8DCB-881B-9C0F-EB042402C594}"/>
              </a:ext>
            </a:extLst>
          </p:cNvPr>
          <p:cNvSpPr/>
          <p:nvPr/>
        </p:nvSpPr>
        <p:spPr>
          <a:xfrm>
            <a:off x="10342997" y="1409536"/>
            <a:ext cx="1696603" cy="812800"/>
          </a:xfrm>
          <a:prstGeom prst="diamond">
            <a:avLst/>
          </a:prstGeom>
          <a:solidFill>
            <a:schemeClr val="accent5"/>
          </a:solidFill>
          <a:ln w="57150"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Pet Simu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926ABF10-4CEE-3016-2B17-F1601EB16E01}"/>
              </a:ext>
            </a:extLst>
          </p:cNvPr>
          <p:cNvSpPr/>
          <p:nvPr/>
        </p:nvSpPr>
        <p:spPr>
          <a:xfrm>
            <a:off x="6655989" y="438678"/>
            <a:ext cx="1525186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Portfolio 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FF4F3B57-EBE3-1250-84B1-1DD391DC3AC5}"/>
              </a:ext>
            </a:extLst>
          </p:cNvPr>
          <p:cNvSpPr/>
          <p:nvPr/>
        </p:nvSpPr>
        <p:spPr>
          <a:xfrm>
            <a:off x="5639641" y="425859"/>
            <a:ext cx="1361155" cy="812800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Tic-Tac-Toe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1A404E59-5AB4-9A40-C99A-1D53F4846D8E}"/>
              </a:ext>
            </a:extLst>
          </p:cNvPr>
          <p:cNvSpPr/>
          <p:nvPr/>
        </p:nvSpPr>
        <p:spPr>
          <a:xfrm>
            <a:off x="9051065" y="443106"/>
            <a:ext cx="1525187" cy="812800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To-Do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93B10D7-9325-27C7-ABA3-3A6D76F8950B}"/>
              </a:ext>
            </a:extLst>
          </p:cNvPr>
          <p:cNvSpPr/>
          <p:nvPr/>
        </p:nvSpPr>
        <p:spPr>
          <a:xfrm>
            <a:off x="7814757" y="431949"/>
            <a:ext cx="1525187" cy="812800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Weather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4A88158E-0EA2-2DEA-9FEE-734F8DBEB80B}"/>
              </a:ext>
            </a:extLst>
          </p:cNvPr>
          <p:cNvSpPr/>
          <p:nvPr/>
        </p:nvSpPr>
        <p:spPr>
          <a:xfrm>
            <a:off x="10209834" y="452323"/>
            <a:ext cx="1982166" cy="81280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Basic Calculator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1912D86-38FD-3EF7-395E-B99EBC22D62C}"/>
              </a:ext>
            </a:extLst>
          </p:cNvPr>
          <p:cNvSpPr/>
          <p:nvPr/>
        </p:nvSpPr>
        <p:spPr>
          <a:xfrm>
            <a:off x="6832121" y="4662642"/>
            <a:ext cx="1696528" cy="81280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Quiz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BB02CFA-D5DE-4EF2-9937-553144D8A107}"/>
              </a:ext>
            </a:extLst>
          </p:cNvPr>
          <p:cNvSpPr/>
          <p:nvPr/>
        </p:nvSpPr>
        <p:spPr>
          <a:xfrm>
            <a:off x="5621437" y="4680872"/>
            <a:ext cx="1497785" cy="812800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Card Game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97F683A-88B7-7652-3A96-463D63EC080C}"/>
              </a:ext>
            </a:extLst>
          </p:cNvPr>
          <p:cNvSpPr/>
          <p:nvPr/>
        </p:nvSpPr>
        <p:spPr>
          <a:xfrm>
            <a:off x="9363681" y="4621657"/>
            <a:ext cx="1583370" cy="812800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Blog Website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90A7FA8F-C057-BDF8-0F28-469389192083}"/>
              </a:ext>
            </a:extLst>
          </p:cNvPr>
          <p:cNvSpPr/>
          <p:nvPr/>
        </p:nvSpPr>
        <p:spPr>
          <a:xfrm>
            <a:off x="7996491" y="4664018"/>
            <a:ext cx="1786190" cy="812800"/>
          </a:xfrm>
          <a:prstGeom prst="diamond">
            <a:avLst/>
          </a:prstGeom>
          <a:solidFill>
            <a:schemeClr val="accent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Countdown Timer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60CAEF94-9B77-3979-E633-B069BB1EE879}"/>
              </a:ext>
            </a:extLst>
          </p:cNvPr>
          <p:cNvSpPr/>
          <p:nvPr/>
        </p:nvSpPr>
        <p:spPr>
          <a:xfrm>
            <a:off x="10617713" y="4610499"/>
            <a:ext cx="1348911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Art gallery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CE3BA1F3-5E4C-1801-39F6-1CCF35C5302D}"/>
              </a:ext>
            </a:extLst>
          </p:cNvPr>
          <p:cNvSpPr/>
          <p:nvPr/>
        </p:nvSpPr>
        <p:spPr>
          <a:xfrm>
            <a:off x="6714489" y="5708276"/>
            <a:ext cx="1810303" cy="812800"/>
          </a:xfrm>
          <a:prstGeom prst="diamond">
            <a:avLst/>
          </a:prstGeom>
          <a:solidFill>
            <a:srgbClr val="0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Map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E70CC618-6907-633A-0575-AAAB30AA88B7}"/>
              </a:ext>
            </a:extLst>
          </p:cNvPr>
          <p:cNvSpPr/>
          <p:nvPr/>
        </p:nvSpPr>
        <p:spPr>
          <a:xfrm>
            <a:off x="5529060" y="5727012"/>
            <a:ext cx="1703668" cy="81280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Story telling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CCBB33DD-4D9F-88D3-2A5D-5366E076EF4E}"/>
              </a:ext>
            </a:extLst>
          </p:cNvPr>
          <p:cNvSpPr/>
          <p:nvPr/>
        </p:nvSpPr>
        <p:spPr>
          <a:xfrm>
            <a:off x="9121586" y="5745748"/>
            <a:ext cx="1496127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Expense Tracker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0C100D27-05D1-DF12-4BE3-E2A1799CCFE9}"/>
              </a:ext>
            </a:extLst>
          </p:cNvPr>
          <p:cNvSpPr/>
          <p:nvPr/>
        </p:nvSpPr>
        <p:spPr>
          <a:xfrm>
            <a:off x="8038971" y="5727012"/>
            <a:ext cx="1373635" cy="812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Slider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0FBB4F89-4902-6B95-ACFE-A0D3090F31EB}"/>
              </a:ext>
            </a:extLst>
          </p:cNvPr>
          <p:cNvSpPr/>
          <p:nvPr/>
        </p:nvSpPr>
        <p:spPr>
          <a:xfrm>
            <a:off x="10342997" y="5681110"/>
            <a:ext cx="1810303" cy="812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 Application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B88D038-8191-6B4D-70A2-F91C1361F04C}"/>
              </a:ext>
            </a:extLst>
          </p:cNvPr>
          <p:cNvSpPr/>
          <p:nvPr/>
        </p:nvSpPr>
        <p:spPr>
          <a:xfrm>
            <a:off x="9563100" y="2480390"/>
            <a:ext cx="1398185" cy="812800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63879B7-10EF-03B1-01B0-F110EEC142D0}"/>
              </a:ext>
            </a:extLst>
          </p:cNvPr>
          <p:cNvSpPr/>
          <p:nvPr/>
        </p:nvSpPr>
        <p:spPr>
          <a:xfrm>
            <a:off x="10821586" y="2476103"/>
            <a:ext cx="1218014" cy="812800"/>
          </a:xfrm>
          <a:prstGeom prst="diamond">
            <a:avLst/>
          </a:prstGeom>
          <a:solidFill>
            <a:srgbClr val="FF33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D8EBEB6B-7D5D-A3C7-E8D8-287777D7D493}"/>
              </a:ext>
            </a:extLst>
          </p:cNvPr>
          <p:cNvSpPr/>
          <p:nvPr/>
        </p:nvSpPr>
        <p:spPr>
          <a:xfrm>
            <a:off x="9563100" y="3596501"/>
            <a:ext cx="1342758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E1B065C-9A02-BCFE-4C97-B44ED4024033}"/>
              </a:ext>
            </a:extLst>
          </p:cNvPr>
          <p:cNvSpPr/>
          <p:nvPr/>
        </p:nvSpPr>
        <p:spPr>
          <a:xfrm>
            <a:off x="10737316" y="3572477"/>
            <a:ext cx="1255045" cy="812800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8CDC-6ABE-A81E-83F0-6CCD79A0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8EDB-A290-4235-7BAC-418DE065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890" y="0"/>
            <a:ext cx="5520905" cy="1325563"/>
          </a:xfrm>
        </p:spPr>
        <p:txBody>
          <a:bodyPr/>
          <a:lstStyle/>
          <a:p>
            <a:r>
              <a:rPr lang="en-US" b="1" dirty="0"/>
              <a:t>Project Output Video:</a:t>
            </a:r>
            <a:endParaRPr lang="en-IN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E4C3BC-8735-E33F-4D03-213BF2E69DCE}"/>
              </a:ext>
            </a:extLst>
          </p:cNvPr>
          <p:cNvGrpSpPr/>
          <p:nvPr/>
        </p:nvGrpSpPr>
        <p:grpSpPr>
          <a:xfrm>
            <a:off x="112017" y="258918"/>
            <a:ext cx="1156123" cy="493200"/>
            <a:chOff x="112017" y="258918"/>
            <a:chExt cx="1156123" cy="493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E2DEAA-ADFA-16D9-AC4F-A20E025B0B00}"/>
                </a:ext>
              </a:extLst>
            </p:cNvPr>
            <p:cNvSpPr/>
            <p:nvPr/>
          </p:nvSpPr>
          <p:spPr>
            <a:xfrm>
              <a:off x="774940" y="258918"/>
              <a:ext cx="493200" cy="493200"/>
            </a:xfrm>
            <a:prstGeom prst="ellipse">
              <a:avLst/>
            </a:prstGeom>
            <a:solidFill>
              <a:srgbClr val="4FCD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07661F-8298-E606-1E00-3D803895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017" y="258918"/>
              <a:ext cx="662923" cy="4932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4BE0A5C-D477-2BF7-279F-057C3CDA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921907" y="6229744"/>
            <a:ext cx="1164437" cy="506012"/>
          </a:xfrm>
          <a:prstGeom prst="rect">
            <a:avLst/>
          </a:prstGeom>
        </p:spPr>
      </p:pic>
      <p:pic>
        <p:nvPicPr>
          <p:cNvPr id="3" name="Screen Recording 2025-04-16 104938">
            <a:hlinkClick r:id="" action="ppaction://media"/>
            <a:extLst>
              <a:ext uri="{FF2B5EF4-FFF2-40B4-BE49-F238E27FC236}">
                <a16:creationId xmlns:a16="http://schemas.microsoft.com/office/drawing/2014/main" id="{04B327D6-D9A4-9ECE-91DB-9566D0F39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4890" y="972568"/>
            <a:ext cx="4476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3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2FE89-65A5-F314-4B7A-F8754586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85" y="355601"/>
            <a:ext cx="8201660" cy="863600"/>
          </a:xfrm>
        </p:spPr>
        <p:txBody>
          <a:bodyPr/>
          <a:lstStyle/>
          <a:p>
            <a:r>
              <a:rPr lang="en-IN" dirty="0"/>
              <a:t>✅ Conclusion</a:t>
            </a:r>
            <a:endParaRPr lang="zh-CN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41A72C-4CD4-1B85-2F2C-9519DFBA4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092" y="1521392"/>
            <a:ext cx="8540678" cy="343592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Virtual Pet Simulator </a:t>
            </a:r>
            <a:r>
              <a:rPr lang="en-US" dirty="0"/>
              <a:t>demonstrates how a simple yet engaging application can be created using core web technologies—</a:t>
            </a:r>
            <a:r>
              <a:rPr lang="en-US" b="1" dirty="0"/>
              <a:t>HTML, CSS, and JavaScript</a:t>
            </a:r>
            <a:r>
              <a:rPr lang="en-US" dirty="0"/>
              <a:t>. It not only simulates basic pet-care activities but also encourages users to interact regularly, making the experience both fun and educational. This project helped reinforce concepts such as DOM manipulation, event-driven programming, and responsive design while offering a creative outlet for implementing real-time interactions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09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F6FA-0299-74A5-CC8F-5EDFDE77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9D8985-5D76-BB65-0A2F-F4EF5E45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66" y="217578"/>
            <a:ext cx="10237206" cy="86360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🚀 Future Enhancements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93AAB12-AE27-6D50-88C8-043DB018F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092" y="1521392"/>
            <a:ext cx="8540678" cy="3435921"/>
          </a:xfrm>
        </p:spPr>
        <p:txBody>
          <a:bodyPr/>
          <a:lstStyle/>
          <a:p>
            <a:pPr>
              <a:buNone/>
            </a:pPr>
            <a:r>
              <a:rPr lang="en-US" sz="1800" dirty="0"/>
              <a:t>To make the Virtual Pet Simulator even more immersive and feature-rich, the following enhancements can be considered: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Multiple Pet Options</a:t>
            </a:r>
            <a:r>
              <a:rPr lang="en-US" sz="1800" dirty="0"/>
              <a:t>: Introduce different pet types (dogs, cats, dragons, etc.) with unique behaviors and sounds.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Sound Effects &amp; Background Music</a:t>
            </a:r>
            <a:r>
              <a:rPr lang="en-US" sz="1800" dirty="0"/>
              <a:t>: Add playful sound effects to enhance interaction and overall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Customizable Environment</a:t>
            </a:r>
            <a:r>
              <a:rPr lang="en-US" sz="1800" dirty="0"/>
              <a:t>: Let users change the pet’s background or room style to personalize the game.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Pet Evolution</a:t>
            </a:r>
            <a:r>
              <a:rPr lang="en-US" sz="1800" dirty="0"/>
              <a:t>: Implement a leveling system where pets grow or evolve over time based on user 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Mini-Games</a:t>
            </a:r>
            <a:r>
              <a:rPr lang="en-US" sz="1800" dirty="0"/>
              <a:t>: Include small games that the pet can play with the user to boost happiness or reduce boredom.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Dark Mode Support</a:t>
            </a:r>
            <a:r>
              <a:rPr lang="en-US" sz="1800" dirty="0"/>
              <a:t>: Add theme-switching functionality for better user accessibility.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Progress Persistence</a:t>
            </a:r>
            <a:r>
              <a:rPr lang="en-US" sz="1800" dirty="0"/>
              <a:t>: Use </a:t>
            </a:r>
            <a:r>
              <a:rPr lang="en-US" sz="1800" b="1" dirty="0" err="1"/>
              <a:t>localStorage</a:t>
            </a:r>
            <a:r>
              <a:rPr lang="en-US" sz="1800" dirty="0"/>
              <a:t> or </a:t>
            </a:r>
            <a:r>
              <a:rPr lang="en-US" sz="1800" b="1" dirty="0"/>
              <a:t>backend integration</a:t>
            </a:r>
            <a:r>
              <a:rPr lang="en-US" sz="1800" dirty="0"/>
              <a:t> to save progress across sessions.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Mobile Optimization</a:t>
            </a:r>
            <a:r>
              <a:rPr lang="en-US" sz="1800" dirty="0"/>
              <a:t>: Improve the mobile layout and touch responsiveness for a smoother experience on phones and tablets.</a:t>
            </a:r>
          </a:p>
        </p:txBody>
      </p:sp>
    </p:spTree>
    <p:extLst>
      <p:ext uri="{BB962C8B-B14F-4D97-AF65-F5344CB8AC3E}">
        <p14:creationId xmlns:p14="http://schemas.microsoft.com/office/powerpoint/2010/main" val="171191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A9963-986E-15E7-D00A-2587B8D0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DE0F9C-7BD2-EFDB-C5A3-0700CA2C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66" y="217578"/>
            <a:ext cx="10237206" cy="86360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🚀 Social Media Link: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F708BB8-F9B0-598D-A127-EEF8BD156B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092" y="1521392"/>
            <a:ext cx="8540678" cy="3435921"/>
          </a:xfrm>
        </p:spPr>
        <p:txBody>
          <a:bodyPr/>
          <a:lstStyle/>
          <a:p>
            <a:pPr>
              <a:buNone/>
            </a:pPr>
            <a:r>
              <a:rPr lang="en-US" sz="1800" dirty="0"/>
              <a:t>Website Link: </a:t>
            </a:r>
            <a:r>
              <a:rPr lang="en-IN" sz="1400" dirty="0">
                <a:hlinkClick r:id="rId2"/>
              </a:rPr>
              <a:t>Virtual Pet Simulator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Github Link: </a:t>
            </a:r>
          </a:p>
        </p:txBody>
      </p:sp>
    </p:spTree>
    <p:extLst>
      <p:ext uri="{BB962C8B-B14F-4D97-AF65-F5344CB8AC3E}">
        <p14:creationId xmlns:p14="http://schemas.microsoft.com/office/powerpoint/2010/main" val="7152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ats Have 276 Facial Expressions, According to a New Study">
            <a:extLst>
              <a:ext uri="{FF2B5EF4-FFF2-40B4-BE49-F238E27FC236}">
                <a16:creationId xmlns:a16="http://schemas.microsoft.com/office/drawing/2014/main" id="{58CC7C64-0DFF-FC43-6B67-9D1C3326271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142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4A01E4-C1AA-5FF3-87D3-D36F76AE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4">
            <a:extLst>
              <a:ext uri="{FF2B5EF4-FFF2-40B4-BE49-F238E27FC236}">
                <a16:creationId xmlns:a16="http://schemas.microsoft.com/office/drawing/2014/main" id="{D24A2741-D9AA-DD7A-9493-007C8662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/>
          <a:p>
            <a:r>
              <a:rPr lang="en-US" altLang="zh-CN" dirty="0"/>
              <a:t>Project Virtual Pet Simulator in HTML, CSS and Java Script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ACC83394-C51A-46B8-5282-9F054A03F9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1743" y="4136267"/>
            <a:ext cx="8913982" cy="4396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Let's set our project up for success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78848326-E9CB-FC78-81AD-3AFB2C215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94835-459F-3D02-C077-81BC1777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17" y="5881171"/>
            <a:ext cx="3060457" cy="731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3118E-BE0B-36B3-E9DC-017EAC0C3BEB}"/>
              </a:ext>
            </a:extLst>
          </p:cNvPr>
          <p:cNvSpPr/>
          <p:nvPr/>
        </p:nvSpPr>
        <p:spPr>
          <a:xfrm>
            <a:off x="0" y="2277374"/>
            <a:ext cx="2271623" cy="2298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57975-74B4-E6A8-AE6A-85832470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7" y="2277374"/>
            <a:ext cx="2340634" cy="2340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A302B-7066-C7FB-7043-2C8CE8EC6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378" y="4575873"/>
            <a:ext cx="2667621" cy="21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E1236-0C81-67AF-59CD-22F96D76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411" y="355601"/>
            <a:ext cx="4106174" cy="1100728"/>
          </a:xfrm>
        </p:spPr>
        <p:txBody>
          <a:bodyPr lIns="0" tIns="0" rIns="0" bIns="0"/>
          <a:lstStyle/>
          <a:p>
            <a:r>
              <a:rPr lang="en-US" altLang="zh-CN" u="sng" dirty="0"/>
              <a:t>Introduction</a:t>
            </a:r>
            <a:endParaRPr lang="en-CN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A905-A78A-475F-FF73-CBDA3F02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25615" y="1715219"/>
            <a:ext cx="9186593" cy="1100727"/>
          </a:xfrm>
        </p:spPr>
        <p:txBody>
          <a:bodyPr vert="horz" lIns="0" tIns="0" rIns="0" bIns="0" rtlCol="0" anchor="t">
            <a:noAutofit/>
          </a:bodyPr>
          <a:lstStyle/>
          <a:p>
            <a:pPr lvl="0" algn="l"/>
            <a:r>
              <a:rPr lang="en-US" altLang="zh-CN" sz="2000" dirty="0"/>
              <a:t>Welcome to the Virtual Pet Simulator, a fun and interactive web-based application built using HTML, CSS, and JavaScript. This project simulates the experience of caring for a digital pet, allowing users to feed it, play with it, and monitor its health and happiness. Designed as both an educational and entertaining experience, this simulator demonstrates how front-end web technologies can be used to create dynamic and responsive user interfaces.</a:t>
            </a:r>
          </a:p>
          <a:p>
            <a:pPr lvl="0" algn="l"/>
            <a:endParaRPr lang="en-US" altLang="zh-CN" sz="2000" dirty="0"/>
          </a:p>
          <a:p>
            <a:pPr lvl="0" algn="l"/>
            <a:r>
              <a:rPr lang="en-US" altLang="zh-CN" sz="2000" dirty="0"/>
              <a:t>The primary goal of this project is to reinforce core web development concepts, including DOM manipulation, event handling, and styling with CSS, while encouraging creativity and interactivity. Whether you’re a beginner learning JavaScript or a developer looking to practice project-based learning, this virtual pet simulator is a great hands-on way to explore the potential of client-side programming.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D7C39-545A-1D51-53F2-BD8F4725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4" y="355600"/>
            <a:ext cx="1431086" cy="14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C2A2E-0921-C845-CABE-82CF2787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622" y="914399"/>
            <a:ext cx="9900753" cy="741873"/>
          </a:xfrm>
        </p:spPr>
        <p:txBody>
          <a:bodyPr/>
          <a:lstStyle/>
          <a:p>
            <a:r>
              <a:rPr lang="en-US" dirty="0"/>
              <a:t>🐾 Project Overview: Virtual Pet Simulator</a:t>
            </a:r>
            <a:endParaRPr lang="zh-CN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A7F26-CA51-C1F8-6CBB-8A05CC8E0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Virtual Pet Simulator</a:t>
            </a:r>
            <a:r>
              <a:rPr lang="en-US" sz="2000" dirty="0"/>
              <a:t> is an interactive web-based application that allows users to adopt and take care of a virtual pet through a clean, intuitive interface. Built using </a:t>
            </a:r>
            <a:r>
              <a:rPr lang="en-US" sz="2000" b="1" dirty="0"/>
              <a:t>HTML, CSS, and JavaScript</a:t>
            </a:r>
            <a:r>
              <a:rPr lang="en-US" sz="2000" dirty="0"/>
              <a:t>, this project simulates the responsibilities of pet ownership in a fun and engaging way. Users can feed, play with, and monitor the mood and health of their pet, making real-time decisions to keep it happy and healthy.</a:t>
            </a:r>
            <a:endParaRPr lang="en-US" altLang="zh-C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53C69-44D8-15B5-3E7E-47E4A476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6" y="5290652"/>
            <a:ext cx="1394820" cy="139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6B0466-9C5D-C1F3-9B40-EB94C6FE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07" y="5176932"/>
            <a:ext cx="2295547" cy="16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0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07C13-EE21-3BC4-616D-421ADF198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B496-778E-DDC9-5750-F0C69FC3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10504000" cy="1408934"/>
          </a:xfrm>
        </p:spPr>
        <p:txBody>
          <a:bodyPr/>
          <a:lstStyle/>
          <a:p>
            <a:r>
              <a:rPr lang="en-IN" dirty="0"/>
              <a:t>🎯 Key Features: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C229D8-3638-97D6-710C-A09EF1E3A0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96496" y="2489255"/>
            <a:ext cx="573373" cy="453356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CEBB1-8A7B-472F-43CC-5D20F5774D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96496" y="3128981"/>
            <a:ext cx="3338363" cy="923322"/>
          </a:xfrm>
        </p:spPr>
        <p:txBody>
          <a:bodyPr/>
          <a:lstStyle/>
          <a:p>
            <a:r>
              <a:rPr lang="en-US" b="1" dirty="0"/>
              <a:t>Adopt a Pet</a:t>
            </a:r>
            <a:r>
              <a:rPr lang="en-US" dirty="0"/>
              <a:t>: </a:t>
            </a:r>
            <a:r>
              <a:rPr lang="en-US" b="0" dirty="0"/>
              <a:t>Choose your virtual companion and give it a name.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04FDB2-796F-0B1A-36E0-4CDE183495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7416" y="2488552"/>
            <a:ext cx="573373" cy="453356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1AE8C-C547-5A56-EB6C-F829A3C40B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7416" y="3128981"/>
            <a:ext cx="3338363" cy="923322"/>
          </a:xfrm>
        </p:spPr>
        <p:txBody>
          <a:bodyPr/>
          <a:lstStyle/>
          <a:p>
            <a:r>
              <a:rPr lang="en-US" b="1" dirty="0"/>
              <a:t>Real-Time Interaction</a:t>
            </a:r>
            <a:r>
              <a:rPr lang="en-US" dirty="0"/>
              <a:t>: </a:t>
            </a:r>
            <a:r>
              <a:rPr lang="en-US" b="0" dirty="0"/>
              <a:t>Feed, play, and rest your pet using interactive buttons.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FB2673-61C0-3D4C-7DDD-82737FBB44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96496" y="4384085"/>
            <a:ext cx="573373" cy="453356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DA4461-A774-6077-F6E3-00BBE292B1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96496" y="5043769"/>
            <a:ext cx="3338363" cy="923322"/>
          </a:xfrm>
        </p:spPr>
        <p:txBody>
          <a:bodyPr/>
          <a:lstStyle/>
          <a:p>
            <a:r>
              <a:rPr lang="en-US" b="1" dirty="0"/>
              <a:t>Mood &amp; Health System</a:t>
            </a:r>
            <a:r>
              <a:rPr lang="en-US" dirty="0"/>
              <a:t>: </a:t>
            </a:r>
            <a:r>
              <a:rPr lang="en-US" b="0" dirty="0"/>
              <a:t>The pet’s mood and health dynamically change based on user interaction and time.</a:t>
            </a:r>
            <a:endParaRPr lang="zh-CN" altLang="en-US" b="0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60651-2C6D-E5A4-B349-ABF067FC73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77416" y="4383382"/>
            <a:ext cx="573373" cy="453356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FE26F-D308-FFED-DBC3-C2E934DBD8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77416" y="5043769"/>
            <a:ext cx="3338363" cy="923322"/>
          </a:xfrm>
        </p:spPr>
        <p:txBody>
          <a:bodyPr/>
          <a:lstStyle/>
          <a:p>
            <a:r>
              <a:rPr lang="en-US" b="1" dirty="0"/>
              <a:t>Custom Animations &amp; Styling</a:t>
            </a:r>
            <a:r>
              <a:rPr lang="en-US" dirty="0"/>
              <a:t>: </a:t>
            </a:r>
            <a:r>
              <a:rPr lang="en-US" b="0" dirty="0"/>
              <a:t>Smooth animations and responsive design for a delightful user experience.</a:t>
            </a:r>
            <a:endParaRPr lang="zh-CN" alt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2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B88823-BAED-6947-6089-82DD844F1C18}"/>
              </a:ext>
            </a:extLst>
          </p:cNvPr>
          <p:cNvSpPr/>
          <p:nvPr/>
        </p:nvSpPr>
        <p:spPr>
          <a:xfrm>
            <a:off x="0" y="2800708"/>
            <a:ext cx="2823713" cy="4057291"/>
          </a:xfrm>
          <a:prstGeom prst="rect">
            <a:avLst/>
          </a:prstGeom>
          <a:solidFill>
            <a:srgbClr val="00B4FA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Structured the layout with semantic tags to organize elements like pet display, action buttons, and status indicators.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DD7291-8D1C-6691-11EA-C688150C1AFF}"/>
              </a:ext>
            </a:extLst>
          </p:cNvPr>
          <p:cNvSpPr/>
          <p:nvPr/>
        </p:nvSpPr>
        <p:spPr>
          <a:xfrm>
            <a:off x="454323" y="1000663"/>
            <a:ext cx="1823050" cy="1800045"/>
          </a:xfrm>
          <a:prstGeom prst="ellipse">
            <a:avLst/>
          </a:prstGeom>
          <a:solidFill>
            <a:srgbClr val="4FCDF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70760-7188-E647-49C6-2F83619F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3" y="322411"/>
            <a:ext cx="4582765" cy="6535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25CC5-3015-5944-EB46-2EBB3194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00" y="322411"/>
            <a:ext cx="4112848" cy="6449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575E7A-D19F-AB2D-1DA5-2BE080E6DAE9}"/>
              </a:ext>
            </a:extLst>
          </p:cNvPr>
          <p:cNvSpPr txBox="1"/>
          <p:nvPr/>
        </p:nvSpPr>
        <p:spPr>
          <a:xfrm>
            <a:off x="166778" y="272533"/>
            <a:ext cx="6142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🔧 Tech Stack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2021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E753-FD14-1B83-FE55-59EAB8A7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216500-D764-CA2E-7B44-95D435DEB4CA}"/>
              </a:ext>
            </a:extLst>
          </p:cNvPr>
          <p:cNvGrpSpPr/>
          <p:nvPr/>
        </p:nvGrpSpPr>
        <p:grpSpPr>
          <a:xfrm>
            <a:off x="9253268" y="845499"/>
            <a:ext cx="2823713" cy="5857336"/>
            <a:chOff x="1424433" y="1171730"/>
            <a:chExt cx="2823713" cy="58573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4F305E-EC9E-3380-62CE-1F8CA393096F}"/>
                </a:ext>
              </a:extLst>
            </p:cNvPr>
            <p:cNvSpPr/>
            <p:nvPr/>
          </p:nvSpPr>
          <p:spPr>
            <a:xfrm>
              <a:off x="1424433" y="2971775"/>
              <a:ext cx="2823713" cy="4057291"/>
            </a:xfrm>
            <a:prstGeom prst="rect">
              <a:avLst/>
            </a:prstGeom>
            <a:solidFill>
              <a:srgbClr val="00B4FA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Structured the layout with semantic tags to organize elements like pet display, action buttons, and status indicators.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77AA83-8DD1-DB96-B78E-BF16C6DA6424}"/>
                </a:ext>
              </a:extLst>
            </p:cNvPr>
            <p:cNvSpPr/>
            <p:nvPr/>
          </p:nvSpPr>
          <p:spPr>
            <a:xfrm>
              <a:off x="1924764" y="1171730"/>
              <a:ext cx="1823050" cy="1800045"/>
            </a:xfrm>
            <a:prstGeom prst="ellipse">
              <a:avLst/>
            </a:prstGeom>
            <a:solidFill>
              <a:srgbClr val="4FCDFF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</a:rPr>
                <a:t>CSS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92B027-09B3-E393-6739-51A8A299494C}"/>
              </a:ext>
            </a:extLst>
          </p:cNvPr>
          <p:cNvSpPr txBox="1"/>
          <p:nvPr/>
        </p:nvSpPr>
        <p:spPr>
          <a:xfrm>
            <a:off x="9356785" y="63260"/>
            <a:ext cx="2375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🔧 Tech Stack</a:t>
            </a:r>
            <a:r>
              <a:rPr lang="en-IN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641B0-C140-4C9E-7C68-EF0711CD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0" y="460254"/>
            <a:ext cx="4678196" cy="6397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127F7-602D-0FA5-8F76-FB9704453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79" y="461665"/>
            <a:ext cx="4075023" cy="6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8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EE534-29E9-31BC-D16B-C5BD6092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02CB1-2F24-A99D-0CD8-012371C6510E}"/>
              </a:ext>
            </a:extLst>
          </p:cNvPr>
          <p:cNvSpPr/>
          <p:nvPr/>
        </p:nvSpPr>
        <p:spPr>
          <a:xfrm>
            <a:off x="0" y="2800708"/>
            <a:ext cx="2823713" cy="4057291"/>
          </a:xfrm>
          <a:prstGeom prst="rect">
            <a:avLst/>
          </a:prstGeom>
          <a:solidFill>
            <a:srgbClr val="00B4FA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Structured the layout with semantic tags to organize elements like pet display, action buttons, and status indicators.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18AC16-4174-F666-1687-05FE9DBBEFEB}"/>
              </a:ext>
            </a:extLst>
          </p:cNvPr>
          <p:cNvSpPr/>
          <p:nvPr/>
        </p:nvSpPr>
        <p:spPr>
          <a:xfrm>
            <a:off x="403725" y="891396"/>
            <a:ext cx="1908000" cy="1909312"/>
          </a:xfrm>
          <a:prstGeom prst="ellipse">
            <a:avLst/>
          </a:prstGeom>
          <a:solidFill>
            <a:srgbClr val="4FCDF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err="1">
                <a:solidFill>
                  <a:schemeClr val="tx1"/>
                </a:solidFill>
              </a:rPr>
              <a:t>Javascript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33746-A481-34A5-475F-5793D7BE3417}"/>
              </a:ext>
            </a:extLst>
          </p:cNvPr>
          <p:cNvSpPr txBox="1"/>
          <p:nvPr/>
        </p:nvSpPr>
        <p:spPr>
          <a:xfrm>
            <a:off x="166778" y="272533"/>
            <a:ext cx="6142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🔧 Tech Stack</a:t>
            </a:r>
            <a:r>
              <a:rPr lang="en-IN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B2E7B-FA47-FD9C-3A1D-7DF6008FA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87" y="272533"/>
            <a:ext cx="4543400" cy="6428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D1F7D-79B9-EDC4-0263-2280AE9D2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09" y="262469"/>
            <a:ext cx="4307457" cy="6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2F1F-D7F7-7EBA-3EE0-9E4CA90B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891" y="0"/>
            <a:ext cx="4077418" cy="1325563"/>
          </a:xfrm>
        </p:spPr>
        <p:txBody>
          <a:bodyPr/>
          <a:lstStyle/>
          <a:p>
            <a:r>
              <a:rPr lang="en-US" b="1" dirty="0"/>
              <a:t>Project Output: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760EA-3BAD-D59B-88FF-D914DCA2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69" y="1325563"/>
            <a:ext cx="4184133" cy="53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A3C77-67A6-223C-A12B-2B029049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1195018"/>
            <a:ext cx="3968363" cy="54401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B572A6-421E-B225-C10A-330A73F7A82D}"/>
              </a:ext>
            </a:extLst>
          </p:cNvPr>
          <p:cNvGrpSpPr/>
          <p:nvPr/>
        </p:nvGrpSpPr>
        <p:grpSpPr>
          <a:xfrm>
            <a:off x="112017" y="258918"/>
            <a:ext cx="1156123" cy="493200"/>
            <a:chOff x="112017" y="258918"/>
            <a:chExt cx="1156123" cy="493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38FCC0-F5B9-7A9C-2BDA-7EE00DBF6125}"/>
                </a:ext>
              </a:extLst>
            </p:cNvPr>
            <p:cNvSpPr/>
            <p:nvPr/>
          </p:nvSpPr>
          <p:spPr>
            <a:xfrm>
              <a:off x="774940" y="258918"/>
              <a:ext cx="493200" cy="493200"/>
            </a:xfrm>
            <a:prstGeom prst="ellipse">
              <a:avLst/>
            </a:prstGeom>
            <a:solidFill>
              <a:srgbClr val="4FCD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CBFDC0-746E-497A-F4D8-BB1090C1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017" y="258918"/>
              <a:ext cx="662923" cy="4932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A83146-FB42-2181-20D4-6C0BD538D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921907" y="6229744"/>
            <a:ext cx="116443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65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C30565-8F81-4B63-A6DA-15D20795E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AE56A7-C0B1-422F-B93F-A1B9772F53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3.xml><?xml version="1.0" encoding="utf-8"?>
<ds:datastoreItem xmlns:ds="http://schemas.openxmlformats.org/officeDocument/2006/customXml" ds:itemID="{3439F29D-32A6-409A-A026-DEBF052F78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246</TotalTime>
  <Words>783</Words>
  <Application>Microsoft Office PowerPoint</Application>
  <PresentationFormat>Widescreen</PresentationFormat>
  <Paragraphs>75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等线</vt:lpstr>
      <vt:lpstr>Arial</vt:lpstr>
      <vt:lpstr>Calibri</vt:lpstr>
      <vt:lpstr>Calibri Light</vt:lpstr>
      <vt:lpstr>Century Gothic</vt:lpstr>
      <vt:lpstr>Corbel</vt:lpstr>
      <vt:lpstr>Times New Roman</vt:lpstr>
      <vt:lpstr>Custom</vt:lpstr>
      <vt:lpstr>1_Office Theme</vt:lpstr>
      <vt:lpstr>Office Theme</vt:lpstr>
      <vt:lpstr>Unified mentor FrontEnd Development Internship : </vt:lpstr>
      <vt:lpstr>Project Virtual Pet Simulator in HTML, CSS and Java Script</vt:lpstr>
      <vt:lpstr>Introduction</vt:lpstr>
      <vt:lpstr>🐾 Project Overview: Virtual Pet Simulator</vt:lpstr>
      <vt:lpstr>🎯 Key Features:</vt:lpstr>
      <vt:lpstr>PowerPoint Presentation</vt:lpstr>
      <vt:lpstr>PowerPoint Presentation</vt:lpstr>
      <vt:lpstr>PowerPoint Presentation</vt:lpstr>
      <vt:lpstr>Project Output:</vt:lpstr>
      <vt:lpstr>Project Output Video:</vt:lpstr>
      <vt:lpstr>✅ Conclusion</vt:lpstr>
      <vt:lpstr>🚀 Future Enhancements</vt:lpstr>
      <vt:lpstr>🚀 Social Media Link: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cp:keywords/>
  <dc:description/>
  <cp:lastModifiedBy>ROHIT  MANDADI</cp:lastModifiedBy>
  <cp:revision>8</cp:revision>
  <dcterms:modified xsi:type="dcterms:W3CDTF">2025-04-18T03:50:51Z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